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sldIdLst>
    <p:sldId id="374" r:id="rId3"/>
    <p:sldId id="385" r:id="rId4"/>
    <p:sldId id="1121" r:id="rId5"/>
    <p:sldId id="1107" r:id="rId7"/>
    <p:sldId id="1118" r:id="rId8"/>
    <p:sldId id="1119" r:id="rId9"/>
    <p:sldId id="1120" r:id="rId10"/>
    <p:sldId id="1123" r:id="rId11"/>
    <p:sldId id="1122" r:id="rId12"/>
    <p:sldId id="1124" r:id="rId13"/>
    <p:sldId id="1125" r:id="rId14"/>
    <p:sldId id="1112" r:id="rId15"/>
    <p:sldId id="1130" r:id="rId16"/>
    <p:sldId id="1127" r:id="rId17"/>
    <p:sldId id="1133" r:id="rId18"/>
    <p:sldId id="1105" r:id="rId19"/>
    <p:sldId id="347" r:id="rId20"/>
  </p:sldIdLst>
  <p:sldSz cx="12192000" cy="6858000"/>
  <p:notesSz cx="6858000" cy="9144000"/>
  <p:embeddedFontLst>
    <p:embeddedFont>
      <p:font typeface="Poppins ExtraBold" panose="00000900000000000000" pitchFamily="2" charset="0"/>
      <p:bold r:id="rId24"/>
    </p:embeddedFont>
    <p:embeddedFont>
      <p:font typeface="Poppins Medium" panose="00000600000000000000" pitchFamily="2" charset="0"/>
      <p:regular r:id="rId25"/>
      <p:italic r:id="rId26"/>
    </p:embeddedFont>
    <p:embeddedFont>
      <p:font typeface="等线 Light" panose="02010600030101010101" charset="-122"/>
      <p:regular r:id="rId27"/>
    </p:embeddedFont>
    <p:embeddedFont>
      <p:font typeface="等线" panose="02010600030101010101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FF7"/>
    <a:srgbClr val="2A7DE1"/>
    <a:srgbClr val="21BA8C"/>
    <a:srgbClr val="9FC3FF"/>
    <a:srgbClr val="408AE4"/>
    <a:srgbClr val="FCC703"/>
    <a:srgbClr val="3764A7"/>
    <a:srgbClr val="72D6F1"/>
    <a:srgbClr val="7FB1ED"/>
    <a:srgbClr val="F07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27" autoAdjust="0"/>
    <p:restoredTop sz="97840" autoAdjust="0"/>
  </p:normalViewPr>
  <p:slideViewPr>
    <p:cSldViewPr snapToGrid="0">
      <p:cViewPr>
        <p:scale>
          <a:sx n="90" d="100"/>
          <a:sy n="90" d="100"/>
        </p:scale>
        <p:origin x="300" y="900"/>
      </p:cViewPr>
      <p:guideLst>
        <p:guide orient="horz" pos="1977"/>
        <p:guide pos="3840"/>
        <p:guide pos="370"/>
        <p:guide pos="7335"/>
        <p:guide pos="506"/>
        <p:guide pos="74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3FC0A-0C8D-4FD8-A0C8-874B08115D5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721B7-24E7-455E-8AB3-B4C20181CC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模板组件：轮播图</a:t>
            </a:r>
            <a:r>
              <a:rPr lang="en-US" altLang="zh-CN"/>
              <a:t>1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导航不做可视化操作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不做模板组件，但请注意文本风格的下拉框的</a:t>
            </a:r>
            <a:r>
              <a:rPr lang="en-US" altLang="zh-CN">
                <a:sym typeface="+mn-ea"/>
              </a:rPr>
              <a:t>hover</a:t>
            </a:r>
            <a:r>
              <a:rPr lang="zh-CN" altLang="en-US">
                <a:sym typeface="+mn-ea"/>
              </a:rPr>
              <a:t>状态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模板组件：产品介绍区</a:t>
            </a:r>
            <a:r>
              <a:rPr lang="en-US" altLang="zh-CN"/>
              <a:t> 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模板组件：产品推荐区</a:t>
            </a:r>
            <a:r>
              <a:rPr lang="en-US" altLang="zh-CN"/>
              <a:t> </a:t>
            </a:r>
            <a:r>
              <a:rPr lang="zh-CN" altLang="en-US"/>
              <a:t>，左边是组合形式，</a:t>
            </a:r>
            <a:r>
              <a:rPr lang="en-US" altLang="zh-CN"/>
              <a:t> </a:t>
            </a:r>
            <a:r>
              <a:rPr lang="zh-CN" altLang="en-US"/>
              <a:t>右边是单独的一个个模板（不含背景）</a:t>
            </a:r>
            <a:r>
              <a:rPr lang="en-US" altLang="zh-CN"/>
              <a:t> </a:t>
            </a:r>
            <a:r>
              <a:rPr lang="zh-CN" altLang="en-US"/>
              <a:t>模板组件：</a:t>
            </a:r>
            <a:r>
              <a:rPr lang="zh-CN" altLang="en-US">
                <a:sym typeface="+mn-ea"/>
              </a:rPr>
              <a:t>产品推荐区（数量</a:t>
            </a:r>
            <a:r>
              <a:rPr lang="en-US" altLang="zh-CN">
                <a:sym typeface="+mn-ea"/>
              </a:rPr>
              <a:t>2</a:t>
            </a:r>
            <a:r>
              <a:rPr lang="zh-CN" altLang="en-US">
                <a:sym typeface="+mn-ea"/>
              </a:rPr>
              <a:t>），</a:t>
            </a:r>
            <a:r>
              <a:rPr lang="zh-CN" altLang="en-US">
                <a:sym typeface="+mn-ea"/>
              </a:rPr>
              <a:t>产品推荐区（数量</a:t>
            </a:r>
            <a:r>
              <a:rPr lang="en-US" altLang="zh-CN">
                <a:sym typeface="+mn-ea"/>
              </a:rPr>
              <a:t>3</a:t>
            </a:r>
            <a:r>
              <a:rPr lang="zh-CN" altLang="en-US">
                <a:sym typeface="+mn-ea"/>
              </a:rPr>
              <a:t>），产品推荐区（数量</a:t>
            </a:r>
            <a:r>
              <a:rPr lang="en-US" altLang="zh-CN">
                <a:sym typeface="+mn-ea"/>
              </a:rPr>
              <a:t>4</a:t>
            </a:r>
            <a:r>
              <a:rPr lang="zh-CN" altLang="en-US">
                <a:sym typeface="+mn-ea"/>
              </a:rPr>
              <a:t>），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模板组件：轮播图</a:t>
            </a:r>
            <a:r>
              <a:rPr lang="en-US" altLang="zh-CN"/>
              <a:t>2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</a:t>
            </a:r>
            <a:r>
              <a:rPr lang="en-US" altLang="zh-CN"/>
              <a:t>News&amp;Blogs</a:t>
            </a:r>
            <a:r>
              <a:rPr lang="zh-CN" altLang="en-US"/>
              <a:t>推荐</a:t>
            </a:r>
            <a:r>
              <a:rPr lang="en-US" altLang="zh-CN"/>
              <a:t>   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模板组件：轮播图</a:t>
            </a:r>
            <a:r>
              <a:rPr lang="en-US" altLang="zh-CN"/>
              <a:t>3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模板组件：展会</a:t>
            </a:r>
            <a:r>
              <a:rPr lang="zh-CN" altLang="en-US"/>
              <a:t>信息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模板组件：客户背书内容区，</a:t>
            </a:r>
            <a:r>
              <a:rPr lang="zh-CN" altLang="en-US" dirty="0">
                <a:sym typeface="+mn-ea"/>
              </a:rPr>
              <a:t>仅支持更改文案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模板组件：公司业绩区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模板组件：订阅消息</a:t>
            </a:r>
            <a:r>
              <a:rPr lang="zh-CN" altLang="en-US"/>
              <a:t>区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BF3FA-067F-4ED6-879B-0F1BC17718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06426-6622-4BCD-BFD7-811E10EDA67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1" Type="http://schemas.openxmlformats.org/officeDocument/2006/relationships/image" Target="../media/image3.emf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emf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/>
          <p:nvPr/>
        </p:nvSpPr>
        <p:spPr>
          <a:xfrm>
            <a:off x="1359056" y="1919835"/>
            <a:ext cx="10306145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65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PAX</a:t>
            </a:r>
            <a:endParaRPr lang="en-US" altLang="zh-CN" sz="65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r>
              <a:rPr lang="zh-CN" altLang="en-US" sz="60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网站模板</a:t>
            </a:r>
            <a:r>
              <a:rPr lang="zh-CN" altLang="en-US" sz="6000" dirty="0">
                <a:solidFill>
                  <a:schemeClr val="bg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内容</a:t>
            </a:r>
            <a:endParaRPr lang="en-US" altLang="zh-CN" sz="6000" dirty="0">
              <a:solidFill>
                <a:schemeClr val="bg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  <a:p>
            <a:r>
              <a:rPr lang="zh-CN" altLang="en-US" sz="6000" dirty="0">
                <a:solidFill>
                  <a:schemeClr val="bg1"/>
                </a:solidFill>
                <a:latin typeface="阿里巴巴普惠体 M" panose="00020600040101010101" pitchFamily="18" charset="-122"/>
                <a:ea typeface="阿里巴巴普惠体 M" panose="00020600040101010101" pitchFamily="18" charset="-122"/>
                <a:cs typeface="阿里巴巴普惠体 M" panose="00020600040101010101" pitchFamily="18" charset="-122"/>
              </a:rPr>
              <a:t>需求</a:t>
            </a:r>
            <a:endParaRPr lang="en-US" altLang="zh-CN" sz="60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650396" y="5761665"/>
            <a:ext cx="2330929" cy="639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Marketing Dept.</a:t>
            </a:r>
            <a:endParaRPr lang="en-US" altLang="zh-CN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19.10.2022</a:t>
            </a:r>
            <a:endParaRPr lang="en-US" altLang="zh-CN" sz="1600" dirty="0">
              <a:solidFill>
                <a:schemeClr val="bg1"/>
              </a:solidFill>
              <a:latin typeface="Poppins Medium" panose="00000600000000000000" pitchFamily="2" charset="0"/>
              <a:cs typeface="Poppins Medium" panose="00000600000000000000" pitchFamily="2" charset="0"/>
            </a:endParaRPr>
          </a:p>
        </p:txBody>
      </p:sp>
      <p:pic>
        <p:nvPicPr>
          <p:cNvPr id="6" name="图片 5" descr="画着卡通图案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37" y="555947"/>
            <a:ext cx="940800" cy="4092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560457" y="2832247"/>
            <a:ext cx="3000820" cy="11759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537" y="1097529"/>
            <a:ext cx="11972925" cy="54102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8635" y="608978"/>
            <a:ext cx="5840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公司业绩区</a:t>
            </a:r>
            <a:r>
              <a:rPr lang="en-US" altLang="zh-CN" dirty="0"/>
              <a:t>-</a:t>
            </a:r>
            <a:r>
              <a:rPr lang="zh-CN" altLang="en-US" dirty="0"/>
              <a:t>固定版式，仅支持更改文案，图标和数据，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中间火箭处动画制作中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8635" y="608978"/>
            <a:ext cx="2810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Sign Up</a:t>
            </a:r>
            <a:r>
              <a:rPr lang="zh-CN" altLang="en-US" dirty="0"/>
              <a:t>点开是一个弹窗，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页面制作中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1150"/>
            <a:ext cx="11277600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32910" y="1337791"/>
            <a:ext cx="4716384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5000" dirty="0">
                <a:solidFill>
                  <a:srgbClr val="72D6F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02</a:t>
            </a:r>
            <a:endParaRPr kumimoji="1" lang="zh-CN" altLang="en-US" sz="15000" dirty="0">
              <a:solidFill>
                <a:srgbClr val="72D6F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93561" y="3078255"/>
            <a:ext cx="2659523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导航栏内容</a:t>
            </a:r>
            <a:endParaRPr kumimoji="1" lang="en-US" altLang="zh-CN" sz="32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036587" y="5003969"/>
            <a:ext cx="1867802" cy="731975"/>
          </a:xfrm>
          <a:prstGeom prst="rect">
            <a:avLst/>
          </a:prstGeom>
        </p:spPr>
      </p:pic>
      <p:pic>
        <p:nvPicPr>
          <p:cNvPr id="5" name="图片 4" descr="画着卡通图案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29" y="334837"/>
            <a:ext cx="790634" cy="3439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21188" y="2201517"/>
            <a:ext cx="7718346" cy="15223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97548" y="152034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导航栏的第三种形式，弹框</a:t>
            </a:r>
            <a:endParaRPr lang="en-US" altLang="zh-C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32910" y="1337791"/>
            <a:ext cx="4716384" cy="3227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5000" dirty="0">
                <a:solidFill>
                  <a:srgbClr val="72D6F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03</a:t>
            </a:r>
            <a:endParaRPr kumimoji="1" lang="zh-CN" altLang="en-US" sz="15000" dirty="0">
              <a:solidFill>
                <a:srgbClr val="72D6F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93561" y="2640933"/>
            <a:ext cx="2659523" cy="1242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产品页 </a:t>
            </a:r>
            <a:r>
              <a:rPr kumimoji="1" lang="en-US" altLang="zh-CN" sz="32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-Classic POS</a:t>
            </a:r>
            <a:endParaRPr kumimoji="1" lang="en-US" altLang="zh-CN" sz="32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036587" y="5003969"/>
            <a:ext cx="1867802" cy="731975"/>
          </a:xfrm>
          <a:prstGeom prst="rect">
            <a:avLst/>
          </a:prstGeom>
        </p:spPr>
      </p:pic>
      <p:pic>
        <p:nvPicPr>
          <p:cNvPr id="5" name="图片 4" descr="画着卡通图案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29" y="334837"/>
            <a:ext cx="790634" cy="3439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380" y="2051878"/>
            <a:ext cx="5883965" cy="31565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2" y="2320883"/>
            <a:ext cx="5703698" cy="288749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303636" y="1187799"/>
            <a:ext cx="568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适合做成组件，如右图企微沟通的区域，进行内容编辑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"/>
          <p:cNvSpPr txBox="1"/>
          <p:nvPr/>
        </p:nvSpPr>
        <p:spPr>
          <a:xfrm>
            <a:off x="1632106" y="2903463"/>
            <a:ext cx="10306145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altLang="zh-CN" sz="65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Thanks</a:t>
            </a:r>
            <a:endParaRPr lang="en-US" altLang="zh-CN" sz="6000" dirty="0">
              <a:solidFill>
                <a:schemeClr val="bg1"/>
              </a:solidFill>
              <a:latin typeface="阿里巴巴普惠体 M" panose="00020600040101010101" pitchFamily="18" charset="-122"/>
              <a:ea typeface="阿里巴巴普惠体 M" panose="00020600040101010101" pitchFamily="18" charset="-122"/>
              <a:cs typeface="阿里巴巴普惠体 M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8560457" y="2832247"/>
            <a:ext cx="3000820" cy="11759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25" y="2732159"/>
            <a:ext cx="2419350" cy="12603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7D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119755" y="1311910"/>
            <a:ext cx="2284730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kumimoji="1" lang="en-US" altLang="zh-CN" sz="15000" dirty="0">
                <a:solidFill>
                  <a:srgbClr val="72D6F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01</a:t>
            </a:r>
            <a:endParaRPr kumimoji="1" lang="zh-CN" altLang="en-US" sz="15000" dirty="0">
              <a:solidFill>
                <a:srgbClr val="72D6F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80226" y="3062380"/>
            <a:ext cx="2659523" cy="65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3200" dirty="0">
                <a:solidFill>
                  <a:schemeClr val="bg1"/>
                </a:solidFill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rPr>
              <a:t>首页内容</a:t>
            </a:r>
            <a:endParaRPr kumimoji="1" lang="en-US" altLang="zh-CN" sz="3200" dirty="0">
              <a:solidFill>
                <a:schemeClr val="bg1"/>
              </a:solidFill>
              <a:latin typeface="阿里巴巴普惠体 B" panose="00020600040101010101" pitchFamily="18" charset="-122"/>
              <a:ea typeface="阿里巴巴普惠体 B" panose="00020600040101010101" pitchFamily="18" charset="-122"/>
              <a:cs typeface="阿里巴巴普惠体 B" panose="00020600040101010101" pitchFamily="18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0036587" y="5003969"/>
            <a:ext cx="1867802" cy="731975"/>
          </a:xfrm>
          <a:prstGeom prst="rect">
            <a:avLst/>
          </a:prstGeom>
        </p:spPr>
      </p:pic>
      <p:pic>
        <p:nvPicPr>
          <p:cNvPr id="5" name="图片 4" descr="画着卡通图案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329" y="334837"/>
            <a:ext cx="790634" cy="3439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52531" y="859779"/>
            <a:ext cx="5715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Banner</a:t>
            </a:r>
            <a:r>
              <a:rPr lang="zh-CN" altLang="en-US" dirty="0"/>
              <a:t>为轮播图，</a:t>
            </a:r>
            <a:endParaRPr lang="en-US" altLang="zh-CN" dirty="0"/>
          </a:p>
          <a:p>
            <a:r>
              <a:rPr lang="zh-CN" altLang="en-US" dirty="0"/>
              <a:t>但标题，副标题和按钮的位置是不想固定在一个位置的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919"/>
            <a:ext cx="12192000" cy="42903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t="2388" b="1886"/>
          <a:stretch>
            <a:fillRect/>
          </a:stretch>
        </p:blipFill>
        <p:spPr>
          <a:xfrm>
            <a:off x="0" y="2357232"/>
            <a:ext cx="6481792" cy="232340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3036" y="1058855"/>
            <a:ext cx="494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重点产品部分 </a:t>
            </a:r>
            <a:r>
              <a:rPr lang="en-US" altLang="zh-CN" dirty="0"/>
              <a:t>– </a:t>
            </a:r>
            <a:r>
              <a:rPr lang="zh-CN" altLang="en-US" dirty="0"/>
              <a:t>有 </a:t>
            </a:r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3</a:t>
            </a:r>
            <a:r>
              <a:rPr lang="zh-CN" altLang="en-US" dirty="0"/>
              <a:t>，</a:t>
            </a:r>
            <a:r>
              <a:rPr lang="en-US" altLang="zh-CN" dirty="0"/>
              <a:t>4</a:t>
            </a:r>
            <a:r>
              <a:rPr lang="zh-CN" altLang="en-US" dirty="0"/>
              <a:t>个数量展示的组件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169036" y="2678932"/>
            <a:ext cx="2123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这部分的交互动画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正在制作中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813398" y="991775"/>
            <a:ext cx="6209566" cy="5070104"/>
            <a:chOff x="6395991" y="1382791"/>
            <a:chExt cx="5730671" cy="467908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720" y="1382791"/>
              <a:ext cx="5724939" cy="113306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1720" y="2821997"/>
              <a:ext cx="5724942" cy="113306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991" y="4261203"/>
              <a:ext cx="5724000" cy="18006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r="381"/>
          <a:stretch>
            <a:fillRect/>
          </a:stretch>
        </p:blipFill>
        <p:spPr>
          <a:xfrm>
            <a:off x="0" y="1591647"/>
            <a:ext cx="12192000" cy="41740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554895" y="896597"/>
            <a:ext cx="508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视频部分，做成组件？</a:t>
            </a:r>
            <a:endParaRPr lang="en-US" altLang="zh-CN" dirty="0"/>
          </a:p>
          <a:p>
            <a:pPr algn="ctr"/>
            <a:r>
              <a:rPr lang="zh-CN" altLang="en-US" dirty="0"/>
              <a:t>支持上传自动播放的视频作为封面图</a:t>
            </a:r>
            <a:endParaRPr lang="zh-CN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06361"/>
            <a:ext cx="12192000" cy="504527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07365" y="556285"/>
            <a:ext cx="4487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News &amp; Blog</a:t>
            </a:r>
            <a:r>
              <a:rPr lang="zh-CN" altLang="en-US" dirty="0"/>
              <a:t>部分是固定的版式，</a:t>
            </a:r>
            <a:endParaRPr lang="en-US" altLang="zh-CN" dirty="0"/>
          </a:p>
          <a:p>
            <a:r>
              <a:rPr lang="zh-CN" altLang="en-US" dirty="0"/>
              <a:t>仅修改文章的封面图和标题，栏目主标题</a:t>
            </a:r>
            <a:endParaRPr lang="en-US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9783487" y="270613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这部分的交互动画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zh-CN" altLang="en-US" dirty="0">
                <a:solidFill>
                  <a:srgbClr val="FF0000"/>
                </a:solidFill>
              </a:rPr>
              <a:t>正在制作中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0797" y="1408630"/>
            <a:ext cx="9894366" cy="46264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105470" y="1039298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客户案例 </a:t>
            </a:r>
            <a:r>
              <a:rPr lang="en-US" altLang="zh-CN" dirty="0"/>
              <a:t>- </a:t>
            </a:r>
            <a:r>
              <a:rPr lang="zh-CN" altLang="en-US" dirty="0"/>
              <a:t>轮播组件</a:t>
            </a:r>
            <a:endParaRPr lang="en-US" altLang="zh-CN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147918"/>
            <a:ext cx="12192000" cy="51011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8635" y="608978"/>
            <a:ext cx="6532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展会区</a:t>
            </a:r>
            <a:r>
              <a:rPr lang="en-US" altLang="zh-CN" dirty="0"/>
              <a:t>-</a:t>
            </a:r>
            <a:r>
              <a:rPr lang="zh-CN" altLang="en-US" dirty="0"/>
              <a:t>固定版式，仅支持增加减少类目和修改标题副标名称，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最大显示</a:t>
            </a:r>
            <a:r>
              <a:rPr lang="en-US" altLang="zh-CN" dirty="0">
                <a:solidFill>
                  <a:srgbClr val="FF0000"/>
                </a:solidFill>
              </a:rPr>
              <a:t>6</a:t>
            </a:r>
            <a:r>
              <a:rPr lang="zh-CN" altLang="en-US" dirty="0">
                <a:solidFill>
                  <a:srgbClr val="FF0000"/>
                </a:solidFill>
              </a:rPr>
              <a:t>条信息内容（按时间顺序）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427257"/>
            <a:ext cx="12192000" cy="47058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75" y="608978"/>
            <a:ext cx="295086" cy="115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88635" y="608978"/>
            <a:ext cx="4979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客户背书内容区</a:t>
            </a:r>
            <a:r>
              <a:rPr lang="en-US" altLang="zh-CN" dirty="0"/>
              <a:t>- </a:t>
            </a:r>
            <a:r>
              <a:rPr lang="zh-CN" altLang="en-US" dirty="0"/>
              <a:t>固定版式，仅支持更改文案，</a:t>
            </a:r>
            <a:endParaRPr lang="en-US" altLang="zh-CN" dirty="0"/>
          </a:p>
          <a:p>
            <a:r>
              <a:rPr lang="zh-CN" altLang="en-US" dirty="0">
                <a:solidFill>
                  <a:srgbClr val="FF0000"/>
                </a:solidFill>
              </a:rPr>
              <a:t>此处动画制作中</a:t>
            </a:r>
            <a:endParaRPr lang="en-US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NjJiMzQ4NmY5NjFlOWVmY2QyOTYyMjkyNGUzNjczZT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398</Words>
  <Application>WPS 演示</Application>
  <PresentationFormat>宽屏</PresentationFormat>
  <Paragraphs>56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Poppins ExtraBold</vt:lpstr>
      <vt:lpstr>阿里巴巴普惠体 B</vt:lpstr>
      <vt:lpstr>阿里巴巴普惠体 M</vt:lpstr>
      <vt:lpstr>Poppins Medium</vt:lpstr>
      <vt:lpstr>微软雅黑</vt:lpstr>
      <vt:lpstr>等线 Light</vt:lpstr>
      <vt:lpstr>等线</vt:lpstr>
      <vt:lpstr>Calibri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JeremyLi</dc:creator>
  <cp:lastModifiedBy>PAX-Chloe</cp:lastModifiedBy>
  <cp:revision>552</cp:revision>
  <dcterms:created xsi:type="dcterms:W3CDTF">2022-08-16T02:12:00Z</dcterms:created>
  <dcterms:modified xsi:type="dcterms:W3CDTF">2022-10-25T03:55:33Z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2052-11.1.0.11797</vt:lpwstr>
  </property>
  <property fmtid="{D5CDD505-2E9C-101B-9397-08002B2CF9AE}" pid="3" name="ICV">
    <vt:lpwstr>3C6C991F8FFD4F08940EC739AB964389</vt:lpwstr>
  </property>
</Properties>
</file>